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3" r:id="rId3"/>
    <p:sldId id="266" r:id="rId4"/>
    <p:sldId id="267" r:id="rId5"/>
    <p:sldId id="256" r:id="rId6"/>
    <p:sldId id="268" r:id="rId7"/>
    <p:sldId id="269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696744" cy="461540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116632"/>
            <a:ext cx="8136904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МБДОУ «Детский сад №26 Родничок»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725144"/>
            <a:ext cx="7543800" cy="213285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  Педагогический состав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4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91" y="687878"/>
            <a:ext cx="1579418" cy="342484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noFill/>
          <a:effectLst>
            <a:softEdge rad="63500"/>
          </a:effectLst>
        </p:spPr>
        <p:txBody>
          <a:bodyPr/>
          <a:lstStyle/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</a:t>
            </a:r>
          </a:p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педагогический стаж -3года</a:t>
            </a:r>
          </a:p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Образование:   с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реднее 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- профессиональное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 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293096"/>
            <a:ext cx="7543800" cy="1498104"/>
          </a:xfrm>
          <a:noFill/>
          <a:ln>
            <a:solidFill>
              <a:srgbClr val="00B0F0"/>
            </a:solidFill>
          </a:ln>
          <a:effectLst>
            <a:softEdge rad="63500"/>
          </a:effectLst>
        </p:spPr>
        <p:txBody>
          <a:bodyPr/>
          <a:lstStyle/>
          <a:p>
            <a:r>
              <a:rPr lang="ru-RU" sz="5400" dirty="0">
                <a:effectLst/>
                <a:latin typeface="Times New Roman"/>
                <a:ea typeface="Times New Roman"/>
              </a:rPr>
              <a:t>Магомедова Альбина Магомедовна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950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4032448" cy="439248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Воспитатель, окончила ДГПУ 2007 году, педагогический стаж 10 лет.,1квалификационная категория.</a:t>
            </a: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221088"/>
            <a:ext cx="7543800" cy="1570112"/>
          </a:xfrm>
          <a:noFill/>
          <a:effectLst>
            <a:softEdge rad="31750"/>
          </a:effectLst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5400" dirty="0">
                <a:effectLst/>
                <a:latin typeface="Times New Roman"/>
                <a:ea typeface="Times New Roman"/>
              </a:rPr>
              <a:t>Даудова  Марьям</a:t>
            </a:r>
            <a:r>
              <a:rPr lang="ru-RU" sz="7200" dirty="0">
                <a:effectLst/>
                <a:latin typeface="Times New Roman"/>
                <a:ea typeface="Times New Roman"/>
              </a:rPr>
              <a:t/>
            </a:r>
            <a:br>
              <a:rPr lang="ru-RU" sz="7200" dirty="0">
                <a:effectLst/>
                <a:latin typeface="Times New Roman"/>
                <a:ea typeface="Times New Roman"/>
              </a:rPr>
            </a:br>
            <a:r>
              <a:rPr lang="ru-RU" sz="5400" dirty="0" err="1">
                <a:effectLst/>
                <a:latin typeface="Times New Roman"/>
                <a:ea typeface="Times New Roman"/>
              </a:rPr>
              <a:t>Нурудиновна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56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4104456" cy="432048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noFill/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 окончила ДГПУ  в 2006 году, педагогический стаж 29 лет,</a:t>
            </a:r>
          </a:p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1 квалификационная категория.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221088"/>
            <a:ext cx="7543800" cy="1570112"/>
          </a:xfrm>
          <a:noFill/>
          <a:effectLst>
            <a:softEdge rad="63500"/>
          </a:effectLst>
        </p:spPr>
        <p:txBody>
          <a:bodyPr/>
          <a:lstStyle/>
          <a:p>
            <a:r>
              <a:rPr lang="ru-RU" sz="5400" dirty="0" err="1">
                <a:effectLst/>
                <a:latin typeface="Times New Roman"/>
                <a:ea typeface="Times New Roman"/>
              </a:rPr>
              <a:t>Муксимова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Баху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Нажмуттдиновна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3744415" cy="453650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635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noFill/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 окончила ДГУ 2011году,</a:t>
            </a:r>
          </a:p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стаж педагогический 10 лет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869160"/>
            <a:ext cx="7543800" cy="1714128"/>
          </a:xfrm>
          <a:noFill/>
          <a:effectLst>
            <a:softEdge rad="63500"/>
          </a:effectLst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5400" dirty="0">
                <a:effectLst/>
                <a:latin typeface="Times New Roman"/>
                <a:ea typeface="Times New Roman"/>
              </a:rPr>
              <a:t>Магомедова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Залина</a:t>
            </a:r>
            <a:r>
              <a:rPr lang="ru-RU" sz="7200" dirty="0">
                <a:effectLst/>
                <a:latin typeface="Times New Roman"/>
                <a:ea typeface="Times New Roman"/>
              </a:rPr>
              <a:t/>
            </a:r>
            <a:br>
              <a:rPr lang="ru-RU" sz="7200" dirty="0">
                <a:effectLst/>
                <a:latin typeface="Times New Roman"/>
                <a:ea typeface="Times New Roman"/>
              </a:rPr>
            </a:br>
            <a:r>
              <a:rPr lang="ru-RU" sz="5400" dirty="0" err="1">
                <a:effectLst/>
                <a:latin typeface="Times New Roman"/>
                <a:ea typeface="Times New Roman"/>
              </a:rPr>
              <a:t>Мунатуллаевна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6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4392487" cy="453650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образование</a:t>
            </a:r>
          </a:p>
          <a:p>
            <a:pPr lvl="0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Среднее-профессиональное,</a:t>
            </a:r>
          </a:p>
          <a:p>
            <a:pPr lvl="0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стаж педагогической работы 9 лет,</a:t>
            </a:r>
          </a:p>
          <a:p>
            <a:pPr lvl="0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1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квалификационная категория.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221088"/>
            <a:ext cx="7759824" cy="2088232"/>
          </a:xfrm>
          <a:noFill/>
          <a:effectLst>
            <a:softEdge rad="31750"/>
          </a:effectLst>
        </p:spPr>
        <p:txBody>
          <a:bodyPr/>
          <a:lstStyle/>
          <a:p>
            <a:r>
              <a:rPr lang="ru-RU" sz="5400" dirty="0" err="1">
                <a:effectLst/>
                <a:latin typeface="Times New Roman"/>
                <a:ea typeface="Times New Roman"/>
              </a:rPr>
              <a:t>Иммаева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Индира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Гаджимусаевна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99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3672408" cy="424847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noFill/>
          <a:effectLst>
            <a:softEdge rad="31750"/>
          </a:effectLst>
        </p:spPr>
        <p:txBody>
          <a:bodyPr/>
          <a:lstStyle/>
          <a:p>
            <a:endParaRPr lang="ru-RU" dirty="0" smtClean="0">
              <a:effectLst/>
              <a:latin typeface="Times New Roman"/>
              <a:ea typeface="Times New Roman"/>
            </a:endParaRPr>
          </a:p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 образование</a:t>
            </a:r>
          </a:p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ИПК незаконченное,</a:t>
            </a:r>
          </a:p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15 лет педагогического стажа.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077072"/>
            <a:ext cx="7543800" cy="1714128"/>
          </a:xfrm>
          <a:noFill/>
          <a:effectLst>
            <a:softEdge rad="31750"/>
          </a:effectLst>
        </p:spPr>
        <p:txBody>
          <a:bodyPr/>
          <a:lstStyle/>
          <a:p>
            <a:r>
              <a:rPr lang="ru-RU" sz="5400" dirty="0" err="1">
                <a:effectLst/>
                <a:latin typeface="Times New Roman"/>
                <a:ea typeface="Times New Roman"/>
              </a:rPr>
              <a:t>Муртузалиева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Калимат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Сулеймановна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32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343400" cy="417646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 </a:t>
            </a:r>
          </a:p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стаж педагогической работы  6 лет.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221088"/>
            <a:ext cx="5544616" cy="2304256"/>
          </a:xfrm>
          <a:noFill/>
          <a:effectLst>
            <a:softEdge rad="63500"/>
          </a:effectLst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5400" dirty="0" smtClean="0">
                <a:effectLst/>
                <a:latin typeface="Times New Roman"/>
                <a:ea typeface="Times New Roman"/>
              </a:rPr>
            </a:br>
            <a:r>
              <a:rPr lang="ru-RU" sz="5400" dirty="0">
                <a:effectLst/>
                <a:latin typeface="Times New Roman"/>
                <a:ea typeface="Times New Roman"/>
              </a:rPr>
              <a:t/>
            </a:r>
            <a:br>
              <a:rPr lang="ru-RU" sz="5400" dirty="0">
                <a:effectLst/>
                <a:latin typeface="Times New Roman"/>
                <a:ea typeface="Times New Roman"/>
              </a:rPr>
            </a:br>
            <a:r>
              <a:rPr lang="ru-RU" sz="5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5400" dirty="0" smtClean="0">
                <a:effectLst/>
                <a:latin typeface="Times New Roman"/>
                <a:ea typeface="Times New Roman"/>
              </a:rPr>
            </a:br>
            <a:r>
              <a:rPr lang="ru-RU" sz="5400" dirty="0">
                <a:effectLst/>
                <a:latin typeface="Times New Roman"/>
                <a:ea typeface="Times New Roman"/>
              </a:rPr>
              <a:t/>
            </a:r>
            <a:br>
              <a:rPr lang="ru-RU" sz="5400" dirty="0">
                <a:effectLst/>
                <a:latin typeface="Times New Roman"/>
                <a:ea typeface="Times New Roman"/>
              </a:rPr>
            </a:br>
            <a:r>
              <a:rPr lang="ru-RU" sz="5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5400" dirty="0" smtClean="0">
                <a:effectLst/>
                <a:latin typeface="Times New Roman"/>
                <a:ea typeface="Times New Roman"/>
              </a:rPr>
            </a:br>
            <a:r>
              <a:rPr lang="ru-RU" sz="4800" dirty="0" smtClean="0">
                <a:effectLst/>
                <a:latin typeface="Times New Roman"/>
                <a:ea typeface="Times New Roman"/>
              </a:rPr>
              <a:t>Курбанова </a:t>
            </a:r>
            <a:r>
              <a:rPr lang="ru-RU" sz="4800" dirty="0" err="1">
                <a:effectLst/>
                <a:latin typeface="Times New Roman"/>
                <a:ea typeface="Times New Roman"/>
              </a:rPr>
              <a:t>Маина</a:t>
            </a:r>
            <a:r>
              <a:rPr lang="ru-RU" sz="4800" dirty="0">
                <a:effectLst/>
                <a:latin typeface="Times New Roman"/>
                <a:ea typeface="Times New Roman"/>
              </a:rPr>
              <a:t> </a:t>
            </a:r>
            <a:r>
              <a:rPr lang="ru-RU" sz="4800" dirty="0" err="1">
                <a:effectLst/>
                <a:latin typeface="Times New Roman"/>
                <a:ea typeface="Times New Roman"/>
              </a:rPr>
              <a:t>Шерифовна</a:t>
            </a:r>
            <a:r>
              <a:rPr lang="ru-RU" sz="4800" dirty="0">
                <a:effectLst/>
                <a:latin typeface="Times New Roman"/>
                <a:ea typeface="Times New Roman"/>
              </a:rPr>
              <a:t/>
            </a:r>
            <a:br>
              <a:rPr lang="ru-RU" sz="4800" dirty="0">
                <a:effectLst/>
                <a:latin typeface="Times New Roman"/>
                <a:ea typeface="Times New Roman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3575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60648"/>
            <a:ext cx="4464496" cy="424847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96136" y="908720"/>
            <a:ext cx="2590800" cy="3429000"/>
          </a:xfrm>
          <a:noFill/>
          <a:effectLst/>
        </p:spPr>
        <p:txBody>
          <a:bodyPr/>
          <a:lstStyle/>
          <a:p>
            <a:pPr lvl="0"/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,</a:t>
            </a:r>
          </a:p>
          <a:p>
            <a:pPr lvl="0"/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педагогический стаж 35 лет;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образование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:   с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реднее - профессиональное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,</a:t>
            </a:r>
          </a:p>
          <a:p>
            <a:pPr lvl="0"/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1 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квалификационная категория.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/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293096"/>
            <a:ext cx="7543800" cy="1498104"/>
          </a:xfrm>
          <a:noFill/>
          <a:effectLst/>
        </p:spPr>
        <p:txBody>
          <a:bodyPr/>
          <a:lstStyle/>
          <a:p>
            <a:r>
              <a:rPr lang="ru-RU" sz="5400" dirty="0">
                <a:effectLst/>
                <a:latin typeface="Times New Roman"/>
                <a:ea typeface="Times New Roman"/>
              </a:rPr>
              <a:t>Максудова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Аслиханум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Батыровна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581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2880320" cy="453650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24128" y="980728"/>
            <a:ext cx="2590800" cy="3429000"/>
          </a:xfrm>
          <a:noFill/>
          <a:effectLst>
            <a:softEdge rad="31750"/>
          </a:effectLst>
        </p:spPr>
        <p:txBody>
          <a:bodyPr/>
          <a:lstStyle/>
          <a:p>
            <a:pPr lvl="0"/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 окончила ДГПУ  в 2006 году, педагогический стаж 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11 лет,</a:t>
            </a:r>
          </a:p>
          <a:p>
            <a:pPr lvl="0"/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1 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квалификационная категория.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869160"/>
            <a:ext cx="7543800" cy="18002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Джамиева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Рукият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Абакаровна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1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4" y="685800"/>
            <a:ext cx="1928812" cy="3429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24128" y="980728"/>
            <a:ext cx="2590800" cy="3429000"/>
          </a:xfrm>
        </p:spPr>
        <p:txBody>
          <a:bodyPr/>
          <a:lstStyle/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</a:t>
            </a:r>
          </a:p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педагогический стаж </a:t>
            </a:r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41 год;</a:t>
            </a:r>
            <a:endParaRPr lang="ru-RU" sz="1800" b="1" dirty="0">
              <a:ln w="18000">
                <a:solidFill>
                  <a:srgbClr val="297FD5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образование:  </a:t>
            </a:r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высшее, окончила ДГУ ,</a:t>
            </a:r>
          </a:p>
          <a:p>
            <a:pPr lvl="0"/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1 </a:t>
            </a:r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квалификационная категория.</a:t>
            </a:r>
            <a:endParaRPr lang="ru-RU" sz="1800" b="1" dirty="0">
              <a:ln w="18000">
                <a:solidFill>
                  <a:srgbClr val="297FD5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5400" dirty="0" err="1">
                <a:effectLst/>
                <a:latin typeface="Times New Roman"/>
                <a:ea typeface="Times New Roman"/>
              </a:rPr>
              <a:t>Зайнукова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Умукусум</a:t>
            </a:r>
            <a:r>
              <a:rPr lang="ru-RU" sz="7200" dirty="0">
                <a:effectLst/>
                <a:latin typeface="Times New Roman"/>
                <a:ea typeface="Times New Roman"/>
              </a:rPr>
              <a:t/>
            </a:r>
            <a:br>
              <a:rPr lang="ru-RU" sz="7200" dirty="0">
                <a:effectLst/>
                <a:latin typeface="Times New Roman"/>
                <a:ea typeface="Times New Roman"/>
              </a:rPr>
            </a:br>
            <a:r>
              <a:rPr lang="ru-RU" sz="5400" dirty="0" err="1">
                <a:effectLst/>
                <a:latin typeface="Times New Roman"/>
                <a:ea typeface="Times New Roman"/>
              </a:rPr>
              <a:t>Ибрагимовна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34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85800"/>
            <a:ext cx="3600399" cy="382332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96136" y="1052736"/>
            <a:ext cx="2590800" cy="3429000"/>
          </a:xfrm>
        </p:spPr>
        <p:txBody>
          <a:bodyPr/>
          <a:lstStyle/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 окончила ДГУ </a:t>
            </a:r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2002году</a:t>
            </a:r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,</a:t>
            </a:r>
          </a:p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стаж педагогической деятельности </a:t>
            </a:r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-18лет</a:t>
            </a:r>
            <a:endParaRPr lang="ru-RU" sz="1800" b="1" dirty="0">
              <a:ln w="18000">
                <a:solidFill>
                  <a:srgbClr val="297FD5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/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effectLst/>
                <a:latin typeface="Times New Roman"/>
                <a:ea typeface="Times New Roman"/>
              </a:rPr>
              <a:t>Магомедова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Марзигет</a:t>
            </a:r>
            <a:r>
              <a:rPr lang="ru-RU" sz="5400" dirty="0">
                <a:effectLst/>
                <a:latin typeface="Times New Roman"/>
                <a:ea typeface="Times New Roman"/>
              </a:rPr>
              <a:t> Магомедовна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53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4704"/>
            <a:ext cx="4343400" cy="324036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Инструктор по физической культуре,</a:t>
            </a:r>
            <a:endParaRPr lang="ru-RU" sz="1800" b="1" dirty="0">
              <a:ln w="18000">
                <a:solidFill>
                  <a:srgbClr val="297FD5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педагогический стаж 22 года;</a:t>
            </a:r>
          </a:p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образование:  </a:t>
            </a:r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высшее окончила ДГУ </a:t>
            </a:r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,</a:t>
            </a:r>
          </a:p>
          <a:p>
            <a:pPr lvl="0"/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1 квалификационная </a:t>
            </a:r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категория.</a:t>
            </a:r>
            <a:endParaRPr lang="ru-RU" sz="1800" b="1" dirty="0">
              <a:ln w="18000">
                <a:solidFill>
                  <a:srgbClr val="297FD5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effectLst/>
                <a:latin typeface="Times New Roman"/>
                <a:ea typeface="Times New Roman"/>
              </a:rPr>
              <a:t>Шабанова  Лейла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Рамозановна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85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680"/>
            <a:ext cx="4343400" cy="3477001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</a:t>
            </a:r>
          </a:p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педагогический стаж </a:t>
            </a:r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22 года;</a:t>
            </a:r>
            <a:endParaRPr lang="ru-RU" sz="1800" b="1" dirty="0">
              <a:ln w="18000">
                <a:solidFill>
                  <a:srgbClr val="297FD5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образование:   с</a:t>
            </a:r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реднее - профессиональное</a:t>
            </a:r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,</a:t>
            </a:r>
          </a:p>
          <a:p>
            <a:pPr lvl="0"/>
            <a:r>
              <a:rPr lang="ru-RU" sz="1800" b="1" dirty="0" smtClean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высшая </a:t>
            </a:r>
            <a:r>
              <a:rPr lang="ru-RU" sz="1800" b="1" dirty="0">
                <a:ln w="18000">
                  <a:solidFill>
                    <a:srgbClr val="297FD5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квалификационная категория.</a:t>
            </a:r>
            <a:endParaRPr lang="ru-RU" sz="1800" b="1" dirty="0">
              <a:ln w="18000">
                <a:solidFill>
                  <a:srgbClr val="297FD5">
                    <a:satMod val="140000"/>
                  </a:srgb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effectLst/>
                <a:latin typeface="Times New Roman"/>
                <a:ea typeface="Times New Roman"/>
              </a:rPr>
              <a:t>Асадова Динара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Габибулаевна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50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78" y="687878"/>
            <a:ext cx="3424844" cy="342484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635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652120" y="692696"/>
            <a:ext cx="2590800" cy="3429000"/>
          </a:xfrm>
          <a:noFill/>
          <a:ln>
            <a:solidFill>
              <a:schemeClr val="tx2">
                <a:lumMod val="10000"/>
              </a:schemeClr>
            </a:solidFill>
          </a:ln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Педагог-логопед. Образование высшее,ДГПУ,педагогический сатаж1г8мес.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293096"/>
            <a:ext cx="7543800" cy="1498104"/>
          </a:xfrm>
          <a:noFill/>
          <a:ln>
            <a:solidFill>
              <a:srgbClr val="00B0F0"/>
            </a:solidFill>
          </a:ln>
          <a:effectLst>
            <a:softEdge rad="63500"/>
          </a:effectLst>
        </p:spPr>
        <p:txBody>
          <a:bodyPr/>
          <a:lstStyle/>
          <a:p>
            <a:r>
              <a:rPr lang="ru-RU" sz="5400" dirty="0">
                <a:effectLst/>
                <a:latin typeface="Times New Roman"/>
                <a:ea typeface="Times New Roman"/>
              </a:rPr>
              <a:t>Исаева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Раисат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Мирзагосановна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62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3589784" cy="3512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12160" y="764704"/>
            <a:ext cx="2590800" cy="3429000"/>
          </a:xfrm>
          <a:noFill/>
          <a:effectLst>
            <a:softEdge rad="63500"/>
          </a:effectLst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Воспитатель.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Образование: </a:t>
            </a:r>
            <a:r>
              <a:rPr lang="ru-RU" b="1" dirty="0" smtClean="0">
                <a:solidFill>
                  <a:srgbClr val="00B0F0"/>
                </a:solidFill>
                <a:effectLst/>
                <a:latin typeface="Times New Roman"/>
              </a:rPr>
              <a:t>с</a:t>
            </a:r>
            <a:r>
              <a:rPr lang="ru-RU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реднее – профессиональное; стаж педагогической </a:t>
            </a:r>
            <a:r>
              <a:rPr lang="ru-RU" b="1" i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деятельности</a:t>
            </a:r>
            <a:r>
              <a:rPr lang="ru-RU" b="1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 33 года.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37112"/>
            <a:ext cx="8028384" cy="1296144"/>
          </a:xfrm>
          <a:noFill/>
          <a:effectLst>
            <a:softEdge rad="31750"/>
          </a:effectLst>
        </p:spPr>
        <p:txBody>
          <a:bodyPr/>
          <a:lstStyle/>
          <a:p>
            <a:pPr algn="r"/>
            <a:r>
              <a:rPr lang="ru-RU" sz="5400" dirty="0" err="1" smtClean="0">
                <a:effectLst/>
                <a:latin typeface="Times New Roman"/>
                <a:ea typeface="Times New Roman"/>
              </a:rPr>
              <a:t>Таимова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Бике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Гамзатовна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6264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685800"/>
            <a:ext cx="1971675" cy="34290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889448" cy="3429000"/>
          </a:xfrm>
          <a:noFill/>
          <a:ln>
            <a:solidFill>
              <a:srgbClr val="00B0F0"/>
            </a:solidFill>
          </a:ln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Воспитатель.</a:t>
            </a:r>
          </a:p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Образование – ДГПУ </a:t>
            </a:r>
          </a:p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Бакалавр, окончила2018год.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157192"/>
            <a:ext cx="7543800" cy="1700808"/>
          </a:xfrm>
          <a:noFill/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5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Аллахвердиева </a:t>
            </a:r>
            <a:r>
              <a:rPr lang="ru-RU" sz="5400" dirty="0" err="1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Айшат</a:t>
            </a:r>
            <a:r>
              <a:rPr lang="ru-RU" sz="54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Эседуллаевна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9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3182839" cy="378904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635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noFill/>
          <a:effectLst>
            <a:softEdge rad="63500"/>
          </a:effectLst>
        </p:spPr>
        <p:txBody>
          <a:bodyPr/>
          <a:lstStyle/>
          <a:p>
            <a:pPr lvl="0"/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</a:t>
            </a:r>
          </a:p>
          <a:p>
            <a:pPr lvl="0"/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педагогический </a:t>
            </a:r>
            <a:r>
              <a:rPr lang="ru-RU" sz="1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сатаж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- 5 лет.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Образование:   с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реднее - профессиональное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</a:rPr>
              <a:t> 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365104"/>
            <a:ext cx="7543800" cy="1570112"/>
          </a:xfrm>
          <a:noFill/>
          <a:effectLst>
            <a:softEdge rad="63500"/>
          </a:effectLst>
        </p:spPr>
        <p:txBody>
          <a:bodyPr/>
          <a:lstStyle/>
          <a:p>
            <a:r>
              <a:rPr lang="ru-RU" sz="5400" dirty="0">
                <a:effectLst/>
                <a:latin typeface="Times New Roman"/>
                <a:ea typeface="Times New Roman"/>
              </a:rPr>
              <a:t>Бектемирова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Исваният</a:t>
            </a:r>
            <a:r>
              <a:rPr lang="ru-RU" sz="5400" dirty="0">
                <a:effectLst/>
                <a:latin typeface="Times New Roman"/>
                <a:ea typeface="Times New Roman"/>
              </a:rPr>
              <a:t> Магомедовна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30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3024336" cy="367240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softEdge rad="6350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24128" y="692696"/>
            <a:ext cx="2590800" cy="3429000"/>
          </a:xfrm>
          <a:noFill/>
          <a:effectLst>
            <a:softEdge rad="63500"/>
          </a:effectLst>
        </p:spPr>
        <p:txBody>
          <a:bodyPr/>
          <a:lstStyle/>
          <a:p>
            <a:pPr lvl="0"/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Воспитатель, окончила ДГУ 2011году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,</a:t>
            </a:r>
          </a:p>
          <a:p>
            <a:pPr lvl="0"/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стаж педагогической деятельности -10 </a:t>
            </a:r>
            <a:r>
              <a:rPr lang="ru-RU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лет</a:t>
            </a:r>
            <a:endParaRPr lang="ru-RU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47" y="4005064"/>
            <a:ext cx="6840760" cy="259228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5400" dirty="0" err="1">
                <a:effectLst/>
                <a:latin typeface="Times New Roman"/>
                <a:ea typeface="Times New Roman"/>
              </a:rPr>
              <a:t>Исрафилова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Руфина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Мусаевна</a:t>
            </a:r>
            <a:r>
              <a:rPr lang="ru-RU" sz="5400" dirty="0">
                <a:effectLst/>
                <a:latin typeface="Times New Roman"/>
                <a:ea typeface="Times New Roman"/>
              </a:rPr>
              <a:t/>
            </a:r>
            <a:br>
              <a:rPr lang="ru-RU" sz="5400" dirty="0">
                <a:effectLst/>
                <a:latin typeface="Times New Roman"/>
                <a:ea typeface="Times New Roman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8602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4104456" cy="417646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Воспитатель</a:t>
            </a:r>
          </a:p>
          <a:p>
            <a:r>
              <a:rPr lang="ru-RU" sz="18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1 </a:t>
            </a:r>
            <a:r>
              <a:rPr lang="ru-RU" sz="1800" dirty="0" err="1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кв.категории</a:t>
            </a:r>
            <a:r>
              <a:rPr lang="ru-RU" sz="18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</a:p>
          <a:p>
            <a:r>
              <a:rPr lang="ru-RU" sz="18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Образование высшее, окончила ДГПИ.</a:t>
            </a:r>
          </a:p>
          <a:p>
            <a:r>
              <a:rPr lang="ru-RU" sz="18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Стаж  педагогической работы 37 лет.</a:t>
            </a:r>
            <a:endParaRPr lang="ru-RU" sz="1800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221088"/>
            <a:ext cx="7997512" cy="2636912"/>
          </a:xfrm>
        </p:spPr>
        <p:txBody>
          <a:bodyPr/>
          <a:lstStyle/>
          <a:p>
            <a:r>
              <a:rPr lang="ru-RU" sz="5400" dirty="0" err="1">
                <a:effectLst/>
                <a:latin typeface="Times New Roman"/>
                <a:ea typeface="Times New Roman"/>
              </a:rPr>
              <a:t>Паркуева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Джамилет</a:t>
            </a:r>
            <a:r>
              <a:rPr lang="ru-RU" sz="5400" dirty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Магомедгадыевна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89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3528392" cy="453650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u-RU" sz="1800" dirty="0">
                <a:ln w="18415" cmpd="sng">
                  <a:solidFill>
                    <a:srgbClr val="ACCBF9">
                      <a:lumMod val="75000"/>
                    </a:srgbClr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Воспитатель</a:t>
            </a:r>
          </a:p>
          <a:p>
            <a:pPr lvl="0"/>
            <a:r>
              <a:rPr lang="ru-RU" sz="1800" dirty="0">
                <a:ln w="18415" cmpd="sng">
                  <a:solidFill>
                    <a:srgbClr val="ACCBF9">
                      <a:lumMod val="75000"/>
                    </a:srgbClr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1 </a:t>
            </a:r>
            <a:r>
              <a:rPr lang="ru-RU" sz="1800" dirty="0" err="1">
                <a:ln w="18415" cmpd="sng">
                  <a:solidFill>
                    <a:srgbClr val="ACCBF9">
                      <a:lumMod val="75000"/>
                    </a:srgbClr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кв.категории</a:t>
            </a:r>
            <a:r>
              <a:rPr lang="ru-RU" sz="1800" dirty="0">
                <a:ln w="18415" cmpd="sng">
                  <a:solidFill>
                    <a:srgbClr val="ACCBF9">
                      <a:lumMod val="75000"/>
                    </a:srgbClr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</a:p>
          <a:p>
            <a:pPr lvl="0"/>
            <a:r>
              <a:rPr lang="ru-RU" sz="1800" dirty="0">
                <a:ln w="18415" cmpd="sng">
                  <a:solidFill>
                    <a:srgbClr val="ACCBF9">
                      <a:lumMod val="75000"/>
                    </a:srgbClr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Образование высшее, </a:t>
            </a:r>
            <a:r>
              <a:rPr lang="ru-RU" sz="1800" dirty="0" smtClean="0">
                <a:ln w="18415" cmpd="sng">
                  <a:solidFill>
                    <a:srgbClr val="ACCBF9">
                      <a:lumMod val="75000"/>
                    </a:srgbClr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окончила 2001 году ДГПУ.</a:t>
            </a:r>
            <a:endParaRPr lang="ru-RU" sz="1800" dirty="0">
              <a:ln w="18415" cmpd="sng">
                <a:solidFill>
                  <a:srgbClr val="ACCBF9">
                    <a:lumMod val="75000"/>
                  </a:srgbClr>
                </a:solidFill>
                <a:prstDash val="solid"/>
              </a:ln>
              <a:solidFill>
                <a:srgbClr val="ACCBF9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/>
            <a:r>
              <a:rPr lang="ru-RU" sz="1800" dirty="0">
                <a:ln w="18415" cmpd="sng">
                  <a:solidFill>
                    <a:srgbClr val="ACCBF9">
                      <a:lumMod val="75000"/>
                    </a:srgbClr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Стаж  педагогической работы </a:t>
            </a:r>
            <a:r>
              <a:rPr lang="ru-RU" sz="1800" dirty="0" smtClean="0">
                <a:ln w="18415" cmpd="sng">
                  <a:solidFill>
                    <a:srgbClr val="ACCBF9">
                      <a:lumMod val="75000"/>
                    </a:srgbClr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20 лет </a:t>
            </a:r>
            <a:r>
              <a:rPr lang="ru-RU" sz="1800" dirty="0">
                <a:ln w="18415" cmpd="sng">
                  <a:solidFill>
                    <a:srgbClr val="ACCBF9">
                      <a:lumMod val="75000"/>
                    </a:srgbClr>
                  </a:solidFill>
                  <a:prstDash val="solid"/>
                </a:ln>
                <a:solidFill>
                  <a:srgbClr val="ACCBF9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лет.</a:t>
            </a:r>
            <a:endParaRPr lang="ru-RU" sz="1800" dirty="0">
              <a:ln w="18415" cmpd="sng">
                <a:solidFill>
                  <a:srgbClr val="ACCBF9">
                    <a:lumMod val="75000"/>
                  </a:srgbClr>
                </a:solidFill>
                <a:prstDash val="solid"/>
              </a:ln>
              <a:solidFill>
                <a:srgbClr val="ACCBF9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293096"/>
            <a:ext cx="7543800" cy="2564904"/>
          </a:xfrm>
        </p:spPr>
        <p:txBody>
          <a:bodyPr/>
          <a:lstStyle/>
          <a:p>
            <a:r>
              <a:rPr lang="ru-RU" sz="5400" dirty="0">
                <a:effectLst/>
                <a:latin typeface="Times New Roman"/>
                <a:ea typeface="Times New Roman"/>
              </a:rPr>
              <a:t>Расулова </a:t>
            </a:r>
            <a:r>
              <a:rPr lang="ru-RU" sz="5400" dirty="0" err="1" smtClean="0">
                <a:effectLst/>
                <a:latin typeface="Times New Roman"/>
                <a:ea typeface="Times New Roman"/>
              </a:rPr>
              <a:t>Паизгюль</a:t>
            </a:r>
            <a:r>
              <a:rPr lang="ru-RU" sz="5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5400" dirty="0" err="1">
                <a:effectLst/>
                <a:latin typeface="Times New Roman"/>
                <a:ea typeface="Times New Roman"/>
              </a:rPr>
              <a:t>Алибутдаевна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413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344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  Педагогический состав</vt:lpstr>
      <vt:lpstr>Магомедова Марзигет Магомедовна</vt:lpstr>
      <vt:lpstr>Исаева Раисат Мирзагосановна</vt:lpstr>
      <vt:lpstr>Таимова Бике Гамзатовна</vt:lpstr>
      <vt:lpstr>Аллахвердиева Айшат Эседуллаевна</vt:lpstr>
      <vt:lpstr>Бектемирова Исваният Магомедовна</vt:lpstr>
      <vt:lpstr>Исрафилова Руфина Мусаевна </vt:lpstr>
      <vt:lpstr>Паркуева Джамилет Магомедгадыевна</vt:lpstr>
      <vt:lpstr>Расулова Паизгюль Алибутдаевна</vt:lpstr>
      <vt:lpstr>Магомедова Альбина Магомедовна</vt:lpstr>
      <vt:lpstr>Даудова  Марьям Нурудиновна</vt:lpstr>
      <vt:lpstr>Муксимова Баху Нажмуттдиновна</vt:lpstr>
      <vt:lpstr>Магомедова Залина Мунатуллаевна</vt:lpstr>
      <vt:lpstr>Иммаева Индира Гаджимусаевна</vt:lpstr>
      <vt:lpstr>Муртузалиева Калимат Сулеймановна </vt:lpstr>
      <vt:lpstr>     Курбанова Маина Шерифовна </vt:lpstr>
      <vt:lpstr>Максудова Аслиханум Батыровна </vt:lpstr>
      <vt:lpstr>Джамиева Рукият Абакаровна</vt:lpstr>
      <vt:lpstr>Зайнукова Умукусум Ибрагимовна</vt:lpstr>
      <vt:lpstr>Шабанова  Лейла Рамозановна</vt:lpstr>
      <vt:lpstr>Асадова Динара Габибулаевна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Аллахвердиева Айшат Эседуллаевна</dc:title>
  <dc:creator>admin</dc:creator>
  <cp:lastModifiedBy>Пользователь Windows</cp:lastModifiedBy>
  <cp:revision>23</cp:revision>
  <dcterms:created xsi:type="dcterms:W3CDTF">2022-09-26T12:27:59Z</dcterms:created>
  <dcterms:modified xsi:type="dcterms:W3CDTF">2022-11-14T10:42:47Z</dcterms:modified>
</cp:coreProperties>
</file>